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0" d="100"/>
          <a:sy n="20" d="100"/>
        </p:scale>
        <p:origin x="18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54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87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9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1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2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8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0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8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7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89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B046-B520-4650-8323-563A829E268F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3A22-DF96-45C3-B661-387C3D09E3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6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603" b="100000" l="0" r="100000"/>
                    </a14:imgEffect>
                    <a14:imgEffect>
                      <a14:colorTemperature colorTemp="64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63537"/>
            <a:ext cx="21383625" cy="15211676"/>
          </a:xfrm>
          <a:prstGeom prst="rect">
            <a:avLst/>
          </a:prstGeom>
          <a:effectLst>
            <a:glow>
              <a:schemeClr val="accent1"/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" y="359416"/>
            <a:ext cx="3951066" cy="334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2018-04-17T07:44:39Z</dcterms:created>
  <dcterms:modified xsi:type="dcterms:W3CDTF">2018-04-17T08:09:46Z</dcterms:modified>
</cp:coreProperties>
</file>