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zh-TW"/>
    </a:defPPr>
    <a:lvl1pPr marL="0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20" d="100"/>
          <a:sy n="20" d="100"/>
        </p:scale>
        <p:origin x="18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046-B520-4650-8323-563A829E268F}" type="datetimeFigureOut">
              <a:rPr lang="zh-TW" altLang="en-US" smtClean="0"/>
              <a:t>2018/4/17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3A22-DF96-45C3-B661-387C3D09E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9546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046-B520-4650-8323-563A829E268F}" type="datetimeFigureOut">
              <a:rPr lang="zh-TW" altLang="en-US" smtClean="0"/>
              <a:t>2018/4/17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3A22-DF96-45C3-B661-387C3D09E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8876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046-B520-4650-8323-563A829E268F}" type="datetimeFigureOut">
              <a:rPr lang="zh-TW" altLang="en-US" smtClean="0"/>
              <a:t>2018/4/17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3A22-DF96-45C3-B661-387C3D09E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1893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046-B520-4650-8323-563A829E268F}" type="datetimeFigureOut">
              <a:rPr lang="zh-TW" altLang="en-US" smtClean="0"/>
              <a:t>2018/4/17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3A22-DF96-45C3-B661-387C3D09E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41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046-B520-4650-8323-563A829E268F}" type="datetimeFigureOut">
              <a:rPr lang="zh-TW" altLang="en-US" smtClean="0"/>
              <a:t>2018/4/17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3A22-DF96-45C3-B661-387C3D09E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4278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046-B520-4650-8323-563A829E268F}" type="datetimeFigureOut">
              <a:rPr lang="zh-TW" altLang="en-US" smtClean="0"/>
              <a:t>2018/4/17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3A22-DF96-45C3-B661-387C3D09E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054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046-B520-4650-8323-563A829E268F}" type="datetimeFigureOut">
              <a:rPr lang="zh-TW" altLang="en-US" smtClean="0"/>
              <a:t>2018/4/17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3A22-DF96-45C3-B661-387C3D09E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484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046-B520-4650-8323-563A829E268F}" type="datetimeFigureOut">
              <a:rPr lang="zh-TW" altLang="en-US" smtClean="0"/>
              <a:t>2018/4/17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3A22-DF96-45C3-B661-387C3D09E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104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046-B520-4650-8323-563A829E268F}" type="datetimeFigureOut">
              <a:rPr lang="zh-TW" altLang="en-US" smtClean="0"/>
              <a:t>2018/4/17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3A22-DF96-45C3-B661-387C3D09E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5871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046-B520-4650-8323-563A829E268F}" type="datetimeFigureOut">
              <a:rPr lang="zh-TW" altLang="en-US" smtClean="0"/>
              <a:t>2018/4/17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3A22-DF96-45C3-B661-387C3D09E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4476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046-B520-4650-8323-563A829E268F}" type="datetimeFigureOut">
              <a:rPr lang="zh-TW" altLang="en-US" smtClean="0"/>
              <a:t>2018/4/17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3A22-DF96-45C3-B661-387C3D09E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2891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EB046-B520-4650-8323-563A829E268F}" type="datetimeFigureOut">
              <a:rPr lang="zh-TW" altLang="en-US" smtClean="0"/>
              <a:t>2018/4/17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93A22-DF96-45C3-B661-387C3D09E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260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clrChange>
              <a:clrFrom>
                <a:srgbClr val="F9FFFF"/>
              </a:clrFrom>
              <a:clrTo>
                <a:srgbClr val="F9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9603" b="100000" l="0" r="100000"/>
                    </a14:imgEffect>
                    <a14:imgEffect>
                      <a14:colorTemperature colorTemp="64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63537"/>
            <a:ext cx="21383625" cy="15211676"/>
          </a:xfrm>
          <a:prstGeom prst="rect">
            <a:avLst/>
          </a:prstGeom>
          <a:effectLst>
            <a:glow>
              <a:schemeClr val="accent1"/>
            </a:glow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6" y="359416"/>
            <a:ext cx="3951066" cy="3346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90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0</Words>
  <Application>Microsoft Office PowerPoint</Application>
  <PresentationFormat>自訂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</cp:revision>
  <dcterms:created xsi:type="dcterms:W3CDTF">2018-04-17T07:44:39Z</dcterms:created>
  <dcterms:modified xsi:type="dcterms:W3CDTF">2018-04-17T08:09:46Z</dcterms:modified>
</cp:coreProperties>
</file>